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71" r:id="rId4"/>
    <p:sldId id="259" r:id="rId5"/>
    <p:sldId id="270" r:id="rId6"/>
    <p:sldId id="260" r:id="rId7"/>
    <p:sldId id="261" r:id="rId8"/>
    <p:sldId id="263" r:id="rId9"/>
    <p:sldId id="262" r:id="rId10"/>
    <p:sldId id="267" r:id="rId11"/>
    <p:sldId id="264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B1231-AEDD-4C7F-A01C-1EE8E09F0845}" v="17" dt="2025-01-22T18:49:12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jeet Tyagi" userId="1f844d629f6da8f2" providerId="LiveId" clId="{966B1231-AEDD-4C7F-A01C-1EE8E09F0845}"/>
    <pc:docChg chg="undo custSel addSld delSld modSld sldOrd">
      <pc:chgData name="Abhijeet Tyagi" userId="1f844d629f6da8f2" providerId="LiveId" clId="{966B1231-AEDD-4C7F-A01C-1EE8E09F0845}" dt="2025-01-22T18:49:12.905" v="24" actId="732"/>
      <pc:docMkLst>
        <pc:docMk/>
      </pc:docMkLst>
      <pc:sldChg chg="ord">
        <pc:chgData name="Abhijeet Tyagi" userId="1f844d629f6da8f2" providerId="LiveId" clId="{966B1231-AEDD-4C7F-A01C-1EE8E09F0845}" dt="2025-01-22T18:47:51.584" v="18"/>
        <pc:sldMkLst>
          <pc:docMk/>
          <pc:sldMk cId="2935355813" sldId="257"/>
        </pc:sldMkLst>
      </pc:sldChg>
      <pc:sldChg chg="addSp delSp modSp new mod ord">
        <pc:chgData name="Abhijeet Tyagi" userId="1f844d629f6da8f2" providerId="LiveId" clId="{966B1231-AEDD-4C7F-A01C-1EE8E09F0845}" dt="2025-01-22T18:47:53.706" v="20"/>
        <pc:sldMkLst>
          <pc:docMk/>
          <pc:sldMk cId="500072493" sldId="270"/>
        </pc:sldMkLst>
        <pc:spChg chg="del">
          <ac:chgData name="Abhijeet Tyagi" userId="1f844d629f6da8f2" providerId="LiveId" clId="{966B1231-AEDD-4C7F-A01C-1EE8E09F0845}" dt="2025-01-22T18:45:09.174" v="3" actId="21"/>
          <ac:spMkLst>
            <pc:docMk/>
            <pc:sldMk cId="500072493" sldId="270"/>
            <ac:spMk id="2" creationId="{B3361637-FDA7-1548-F9B6-66595DB761FC}"/>
          </ac:spMkLst>
        </pc:spChg>
        <pc:spChg chg="del mod">
          <ac:chgData name="Abhijeet Tyagi" userId="1f844d629f6da8f2" providerId="LiveId" clId="{966B1231-AEDD-4C7F-A01C-1EE8E09F0845}" dt="2025-01-22T18:47:11.273" v="9" actId="931"/>
          <ac:spMkLst>
            <pc:docMk/>
            <pc:sldMk cId="500072493" sldId="270"/>
            <ac:spMk id="3" creationId="{9689F4D0-F57A-C8C7-7891-B71A19718AE3}"/>
          </ac:spMkLst>
        </pc:spChg>
        <pc:spChg chg="del">
          <ac:chgData name="Abhijeet Tyagi" userId="1f844d629f6da8f2" providerId="LiveId" clId="{966B1231-AEDD-4C7F-A01C-1EE8E09F0845}" dt="2025-01-22T18:45:11.842" v="4" actId="21"/>
          <ac:spMkLst>
            <pc:docMk/>
            <pc:sldMk cId="500072493" sldId="270"/>
            <ac:spMk id="4" creationId="{D628CC16-6B58-B1C2-9AB9-D081D041B9BC}"/>
          </ac:spMkLst>
        </pc:spChg>
        <pc:picChg chg="add mod modCrop">
          <ac:chgData name="Abhijeet Tyagi" userId="1f844d629f6da8f2" providerId="LiveId" clId="{966B1231-AEDD-4C7F-A01C-1EE8E09F0845}" dt="2025-01-22T18:47:23" v="10" actId="732"/>
          <ac:picMkLst>
            <pc:docMk/>
            <pc:sldMk cId="500072493" sldId="270"/>
            <ac:picMk id="6" creationId="{40AFBD3A-D280-8ED2-9A83-57FA98D263F8}"/>
          </ac:picMkLst>
        </pc:picChg>
      </pc:sldChg>
      <pc:sldChg chg="new del">
        <pc:chgData name="Abhijeet Tyagi" userId="1f844d629f6da8f2" providerId="LiveId" clId="{966B1231-AEDD-4C7F-A01C-1EE8E09F0845}" dt="2025-01-22T18:44:59.295" v="1" actId="680"/>
        <pc:sldMkLst>
          <pc:docMk/>
          <pc:sldMk cId="3864495686" sldId="270"/>
        </pc:sldMkLst>
      </pc:sldChg>
      <pc:sldChg chg="addSp delSp modSp add mod ord">
        <pc:chgData name="Abhijeet Tyagi" userId="1f844d629f6da8f2" providerId="LiveId" clId="{966B1231-AEDD-4C7F-A01C-1EE8E09F0845}" dt="2025-01-22T18:49:12.905" v="24" actId="732"/>
        <pc:sldMkLst>
          <pc:docMk/>
          <pc:sldMk cId="516632587" sldId="271"/>
        </pc:sldMkLst>
        <pc:spChg chg="del">
          <ac:chgData name="Abhijeet Tyagi" userId="1f844d629f6da8f2" providerId="LiveId" clId="{966B1231-AEDD-4C7F-A01C-1EE8E09F0845}" dt="2025-01-22T18:48:50.396" v="21" actId="931"/>
          <ac:spMkLst>
            <pc:docMk/>
            <pc:sldMk cId="516632587" sldId="271"/>
            <ac:spMk id="3" creationId="{B67CC46E-B2FE-5444-8B6C-D9E7E35434CB}"/>
          </ac:spMkLst>
        </pc:spChg>
        <pc:picChg chg="add mod modCrop">
          <ac:chgData name="Abhijeet Tyagi" userId="1f844d629f6da8f2" providerId="LiveId" clId="{966B1231-AEDD-4C7F-A01C-1EE8E09F0845}" dt="2025-01-22T18:49:12.905" v="24" actId="732"/>
          <ac:picMkLst>
            <pc:docMk/>
            <pc:sldMk cId="516632587" sldId="271"/>
            <ac:picMk id="4" creationId="{38DB0D7C-8FB0-B63A-36B2-AA6396D415C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1/23/2025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14FB-3234-8CC1-8297-E49D7B1C1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Virtual Threads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2AD25-8A56-6B98-061D-C68215175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Manoj Kumar </a:t>
            </a:r>
          </a:p>
        </p:txBody>
      </p:sp>
    </p:spTree>
    <p:extLst>
      <p:ext uri="{BB962C8B-B14F-4D97-AF65-F5344CB8AC3E}">
        <p14:creationId xmlns:p14="http://schemas.microsoft.com/office/powerpoint/2010/main" val="3234013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FF8C-2E98-10E0-31BA-3BF31207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010705B-55D0-27C6-7EFE-A8B69BDE53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18625" r="-52" b="14521"/>
          <a:stretch/>
        </p:blipFill>
        <p:spPr>
          <a:xfrm>
            <a:off x="0" y="0"/>
            <a:ext cx="12198350" cy="8280400"/>
          </a:xfrm>
        </p:spPr>
      </p:pic>
    </p:spTree>
    <p:extLst>
      <p:ext uri="{BB962C8B-B14F-4D97-AF65-F5344CB8AC3E}">
        <p14:creationId xmlns:p14="http://schemas.microsoft.com/office/powerpoint/2010/main" val="14518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1EF30-D5D7-FFB4-7E6E-FD8C024E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3863381-BE59-516F-1F61-8A3E45EF81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8" r="-142"/>
          <a:stretch/>
        </p:blipFill>
        <p:spPr>
          <a:xfrm>
            <a:off x="-101599" y="0"/>
            <a:ext cx="12437532" cy="6858000"/>
          </a:xfrm>
        </p:spPr>
      </p:pic>
    </p:spTree>
    <p:extLst>
      <p:ext uri="{BB962C8B-B14F-4D97-AF65-F5344CB8AC3E}">
        <p14:creationId xmlns:p14="http://schemas.microsoft.com/office/powerpoint/2010/main" val="425439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5901-8D93-E11D-A48E-DC752FEE5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DAF617C-9EDA-129D-ABB6-6B4F37BD0A8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74" r="974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150994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8741-35B0-B182-C97C-1B582257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3CE2F93-A917-BE6C-C7F2-586F59AA5E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43" r="1843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117952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03ED-F9F5-65F4-C138-567D38FB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9E30282-6F8E-0D14-F39A-8B19D009A8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91" r="2191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3636620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F48F-8BC7-6B3A-EB24-A9DD3040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Different types of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C7B7-B056-3782-4B2C-6B4D1A08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Kernel/OS Thread</a:t>
            </a:r>
          </a:p>
          <a:p>
            <a:r>
              <a:rPr lang="en-IN"/>
              <a:t>This is also knows as OS Thread. Kernel Threads are managed and scheduled by the operating system.</a:t>
            </a:r>
          </a:p>
          <a:p>
            <a:endParaRPr lang="en-IN"/>
          </a:p>
          <a:p>
            <a:r>
              <a:rPr lang="en-IN"/>
              <a:t>Platform Thread </a:t>
            </a:r>
          </a:p>
          <a:p>
            <a:r>
              <a:rPr lang="en-IN"/>
              <a:t>Each Java platform thread is associated 1-to-1 with an OS or Kernel Thread.</a:t>
            </a:r>
          </a:p>
        </p:txBody>
      </p:sp>
    </p:spTree>
    <p:extLst>
      <p:ext uri="{BB962C8B-B14F-4D97-AF65-F5344CB8AC3E}">
        <p14:creationId xmlns:p14="http://schemas.microsoft.com/office/powerpoint/2010/main" val="293535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6C76-A674-A72E-A679-07F40CAD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8DB0D7C-8FB0-B63A-36B2-AA6396D415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934" t="-1" r="1416" b="-3884"/>
          <a:stretch/>
        </p:blipFill>
        <p:spPr>
          <a:xfrm>
            <a:off x="-1" y="0"/>
            <a:ext cx="12674380" cy="7124369"/>
          </a:xfrm>
        </p:spPr>
      </p:pic>
    </p:spTree>
    <p:extLst>
      <p:ext uri="{BB962C8B-B14F-4D97-AF65-F5344CB8AC3E}">
        <p14:creationId xmlns:p14="http://schemas.microsoft.com/office/powerpoint/2010/main" val="51663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443A-6C35-0873-48C7-1F26D5C2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FF64CDF-14BA-1B73-48B1-088D8FE573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502" r="2155"/>
          <a:stretch/>
        </p:blipFill>
        <p:spPr>
          <a:xfrm>
            <a:off x="-338667" y="0"/>
            <a:ext cx="12537017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4986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AFBD3A-D280-8ED2-9A83-57FA98D263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47" r="2280"/>
          <a:stretch/>
        </p:blipFill>
        <p:spPr>
          <a:xfrm>
            <a:off x="-119270" y="0"/>
            <a:ext cx="12317620" cy="6858000"/>
          </a:xfrm>
        </p:spPr>
      </p:pic>
    </p:spTree>
    <p:extLst>
      <p:ext uri="{BB962C8B-B14F-4D97-AF65-F5344CB8AC3E}">
        <p14:creationId xmlns:p14="http://schemas.microsoft.com/office/powerpoint/2010/main" val="50007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9225C6A-8FB0-7E97-CFD4-CCCBA6B1AA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727" r="2727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228414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A0546BA-4869-1490-E753-0E76CE44B9D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72" r="4675" b="864"/>
          <a:stretch/>
        </p:blipFill>
        <p:spPr>
          <a:xfrm>
            <a:off x="-660401" y="-1"/>
            <a:ext cx="13047133" cy="6798733"/>
          </a:xfrm>
        </p:spPr>
      </p:pic>
    </p:spTree>
    <p:extLst>
      <p:ext uri="{BB962C8B-B14F-4D97-AF65-F5344CB8AC3E}">
        <p14:creationId xmlns:p14="http://schemas.microsoft.com/office/powerpoint/2010/main" val="166823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534DD-303C-EA37-EB00-FE4D00ED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40B192-16A0-3CEB-01F1-1A0137E733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13" b="313"/>
          <a:stretch>
            <a:fillRect/>
          </a:stretch>
        </p:blipFill>
        <p:spPr>
          <a:xfrm>
            <a:off x="0" y="0"/>
            <a:ext cx="12198350" cy="6858000"/>
          </a:xfrm>
        </p:spPr>
      </p:pic>
    </p:spTree>
    <p:extLst>
      <p:ext uri="{BB962C8B-B14F-4D97-AF65-F5344CB8AC3E}">
        <p14:creationId xmlns:p14="http://schemas.microsoft.com/office/powerpoint/2010/main" val="254869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58AA-9C63-1049-9D54-022F1D3DE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5E45482-D895-2236-20D1-CEB8D7E4FE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07" b="-1420"/>
          <a:stretch/>
        </p:blipFill>
        <p:spPr>
          <a:xfrm>
            <a:off x="0" y="-1"/>
            <a:ext cx="12198350" cy="7205133"/>
          </a:xfrm>
        </p:spPr>
      </p:pic>
    </p:spTree>
    <p:extLst>
      <p:ext uri="{BB962C8B-B14F-4D97-AF65-F5344CB8AC3E}">
        <p14:creationId xmlns:p14="http://schemas.microsoft.com/office/powerpoint/2010/main" val="412043312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48</Words>
  <Application>Microsoft Office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Parcel</vt:lpstr>
      <vt:lpstr>Virtual Threads</vt:lpstr>
      <vt:lpstr>Different types of thread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Abhijeet Tyagi</dc:creator>
  <cp:lastModifiedBy>Abhijeet Tyagi</cp:lastModifiedBy>
  <cp:revision>1</cp:revision>
  <dcterms:created xsi:type="dcterms:W3CDTF">2025-01-22T16:26:09Z</dcterms:created>
  <dcterms:modified xsi:type="dcterms:W3CDTF">2025-01-22T18:49:17Z</dcterms:modified>
</cp:coreProperties>
</file>